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9" r:id="rId2"/>
    <p:sldId id="331" r:id="rId3"/>
    <p:sldId id="333" r:id="rId4"/>
    <p:sldId id="338" r:id="rId5"/>
    <p:sldId id="332" r:id="rId6"/>
    <p:sldId id="334" r:id="rId7"/>
    <p:sldId id="335" r:id="rId8"/>
    <p:sldId id="337" r:id="rId9"/>
    <p:sldId id="339" r:id="rId10"/>
    <p:sldId id="340" r:id="rId11"/>
    <p:sldId id="341" r:id="rId12"/>
    <p:sldId id="342" r:id="rId13"/>
    <p:sldId id="343" r:id="rId14"/>
    <p:sldId id="344" r:id="rId15"/>
    <p:sldId id="346" r:id="rId16"/>
    <p:sldId id="347" r:id="rId17"/>
    <p:sldId id="348" r:id="rId18"/>
    <p:sldId id="354" r:id="rId19"/>
    <p:sldId id="351" r:id="rId20"/>
    <p:sldId id="355" r:id="rId21"/>
    <p:sldId id="349" r:id="rId22"/>
    <p:sldId id="353" r:id="rId23"/>
    <p:sldId id="352" r:id="rId24"/>
    <p:sldId id="356" r:id="rId25"/>
    <p:sldId id="357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99" d="100"/>
          <a:sy n="99" d="100"/>
        </p:scale>
        <p:origin x="30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2016-12-19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35:02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4694 6357 0,'42'-21'62,"-42"0"-62,84-42 16,-21 20-16,21 22 15,1-42 1,-1 42-16,21-21 16,42 42-1,64 0-15,-43 0 16,1 0-16,-1 0 31,-42 0-31,43 0 16,20 0-16,22 0 15,-1 0 1,1 0-16,-1 0 16,-42 0-1,85 0-15,0 0 16,-22 42-16,-20-42 15,41 21-15,-41-21 16,41 42 0,1-42-16,-22 21 15,-20 21-15,-1-20 16,22 41-16,20 0 16,-20 0-16,-64 0 15,-62-42 1,-43 0-16,21-21 15,-42 0 1,21 0-16,0-21 31,43 0-31,41-63 16,42-21-16,-41 20 16,-1 1-1,21 0-15,1-42 16,-22 42-16,43-43 15,-1 1 1,0 0-16,-41-1 16,-1 1-16,-42 84 15,1-21-15,-1 42 16,-42 0 0,21 21-16,-42-21 15,0 21-15,0 0 16,-21 0-16,1-21 15,-1 21 1,21-21-16,0 0 16,0-22-16,0 22 15,-21 0 1,21 0-16,0 0 31,0 21-31,0-21 16,-21 21-16,-21-21 15,43 21 1,-43-21 0,-22-21-1,-62-147 1,-126-85-16,-64 21 16,-126 253-16,-21 0 15,42 0-15,1 0 16,-1 0-1,-42 0-15,-127 400 16,64 105-16,-147-41 31,-127 62-31,148-105 16,-1 0 0,-83 63-16,104-105 15,212-84-15,104-85 16,0-84-1,43-20-15,62-85 16,43 0-16,21-21 16,42 0-16,42 0 31,0 0 78,-21-42-109,20-1 16,-20-41 0,21 0-1,-42-42-15,63 42 16,-42-22-1,21 22-15,0 84 16,21-21-16,0-21 16,0 21 15,0 0-31,0 0 16,21 21-1,0 0 1,0 0-16,0 0 15</inkml:trace>
  <inkml:trace contextRef="#ctx0" brushRef="#br0" timeOffset="22521.9893">27552 9472 0,'21'0'62,"0"0"-46,0 21-16,21 21 15,-21 0-15,22-21 16,-22 0-16,0 1 16,0-1-1,0 0-15,0-21 32,-21 21-32,0 0 31,21-21-31,-21 21 15,21 0 1,0-63 62,-21-21-62,21-64-1,-21-83-15,42-22 16,-42 64 0,0 42-16,0 62 15,21 43-15,-21 0 32,0 63-1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37:0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23574 8904 0,'0'63'156,"0"0"-156,0 21 16,0-21-1,0 43 1,0-43-16,0 0 16,0 63-16,0 22 15,0-22 1,0 0-16,0 1 15,0-22 1,0 21-16,21 42 0,21 85 16,-21 0-1,21-22-15,-21-104 16,0-22 0,-21-42-16,0-21 15,21 63-15,-21 22 16,0 125-16,85 1 15,-64 20-15,42 22 16,0 0 0,21 84-16,-21-106 15,-42-20 1,22-64-16,-22-20 31,21-1-31,-42 1 16,0 62-16,0-20 15,0-85 1,0-42-16</inkml:trace>
  <inkml:trace contextRef="#ctx0" brushRef="#br0" timeOffset="1285.0398">19975 12798 0,'42'0'0,"0"0"0,42 0 31,-21 0-31,64 0 0,-22 0 16,21 0-1,43 0-15,-1 0 16,0 0 0,1 0-16,20 0 15,-20 0-15,-1 0 16,42 0-16,1 0 16,-1 0-1,1 0-15,41 0 16,43 0-16,0 0 15,-43 21 1,-20 42-16,20-42 31,1 21-31,21-21 16,-64-21-16,1 0 16,-1 0-1,43 0-15,41 0 16,43 0-16,-84 0 15,41 0 1,1 0-16,0 0 0,-43 0 16,1-42-1,-64 21-15,-20-21 16,-1 42 0,-21-21-16,22 21 15,-43 0-15,-63 0 16,21 0-16,-20 0 15,-43 0 1,21 21-16,0 0 16,-21 42-16,21 0 15,-21-20 1,21-22-16,-21 21 31,-21 0-15</inkml:trace>
  <inkml:trace contextRef="#ctx0" brushRef="#br0" timeOffset="3733.1086">25005 9346 0,'0'63'203,"0"21"-187,0-21-16,0 0 16,0 1-16,0-22 15,0 0 1,0 0-16,0-21 15,0 0-15,42 0 47,1 0-47,-1 21 16,42 21-16,-42 43 16,42-1-1,0 21-15,-42-63 16,0 0-1,1-41 1,-22-1-16,21 0 16,-21 0-1,0-21-15,21 21 16,21 21-16,0-21 16,21 42-1,22-21-15,-1 0 0,21 21 16,22-42-1,-22 22-15,63-22 16,-20 42 0,-22 0-16,0-21 15,-41 42-15,-43-63 16,0 42-16,-21-21 16,0-20-1,-21-1-15,21 21 16,-21 0-16,42 0 15,-21 21 1,43 21-16,-22-21 31,0-21-31,21 22 16,-21-43-16,0 0 16,22-21-1,-22 0-15,-21 0 16,21 0-16,-21 0 15,21 0 1,-42 0-16,0 0 16</inkml:trace>
  <inkml:trace contextRef="#ctx0" brushRef="#br0" timeOffset="24901.0572">2357 15998 0,'-42'0'203,"0"21"-187,0 0-16,0-21 16,-21 21-1,21 0-15,-21 0 16,-22 42-16,22-42 16,0 42-1,-42 0-15,21 43 0,-43-1 16,43 42-1,0 0-15,21 43 16,0-85 0,63-21-16,0 22 15,-21-43-15,21 0 32,0 21-32,0-21 15,0 64 1,0-64-16,42 42 15,-21-42-15,0 0 16,21-21 0,0 0-16,21 1 15,0-1-15,1-21 16,-1 0-16,0 21 16,-21-42-16,-21 21 15,21-21 1,-21 0-16,21 0 15,-21 0 1,0 0 0,63 0-16,-20 0 15,-1 0 1,42 0-16,-21 0 16,-21 0-16,43-42 15,-1 0 1,0 0-16,42-43 15,1-20-15,-1 0 16,0 21-16,43-64 16,-43 43-1,1-21-15,-22 42 16,-63 20 0,0 1-16,0 21 15,-21 21-15,0 0 16,1-21-16,-22 21 15,0 0-15,0 0 16,21 0 0,0 0-16,-21 21 15,0-42 1,0 21 0,-21 0-16,0-22 15,0 22 1,0-21-16,0 21 15,0-21-15,0 0 16,0 0 0,0 0-16,0 0 15,0 0-15,0 21 16,-42-21-16,-21-1 16,21 22-1,-42-21-15,20 21 16,22 21-1,-21-21-15,0 21 16,21-21 0,0 21-1,0 0-15,0 0 16,-1 0-16,-20 0 16,21 0-1,0 0-15,0 0 16,0 0-1,0 0-15,0 21 0,0-21 16,21 0 0,0 0-16,0 0 15,21 21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39:0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15555 7451 0,'0'-21'47,"21"0"0,-21 0-47,42 0 16,-21-42-1,21 0-15,21 21 16,-21 0-1,63-21-15,1 20 16,41-41 0,-21-42-16,64-64 15,83-62-15,43-64 16,0 42 0,0 22-16,-43 41 15,-20-20 1,62-1-16,-41-104 15,42 20-15,-43 84 16,-20 1-16,-64 62 16,1 43-1,-85 42-15,0 21 16,1 42-16,-64 0 16,21-22-1,-21 22-15,0-42 0,42 0 16,21 0-1,-41 0-15,20-21 16,21-1 0,-42 1-16,0 21 15,-21 42-15,-42 42 78,-42 42-78,21-21 16,0-21 0,0-21-16,21 21 15,-21-21-15,21 42 141,0 1-141,0 20 16,0 42-1,0-42-15,0 0 16,0 21-16,21-41 15,-21 20-15,0 0 16,21-21 0,-21 21-16,0 42 15,21-41-15,-21 41 16,21-42 0,-21 0-16,21 42 15,-21-63-15,0-21 16,0 1-16,0-1 15,0 0 1,0 21 0,21 0-16,-21 21 15,43 42 17,-22-42-32,-21 22 0,42-1 15,-42-21 1,21 0-16,-21 21 15,0-21 1,0 1-16,0 62 16,42 84-16,-21 85 15,84 147-15,42-105 16,-147-274 515,22 21-515,-1-21-16,0 1 15,0-22 1,-21 0 0,0 0-16,0-21 15,0 21-15,21-21 16,-21 21 0,0 21-16,0-21 15,0 0-15,0-20 16,-21-22 265,-21 21-265,-1-21-1,-20 0 1,-42 0-16,21 0 16,-42 0-1,-22 0-15,-62 0 16,-43 0-16,1 0 15,-1 0 1,-42 42 0,1 0-16,-43-21 15,42-21 1,1 42-16,20-21 16,21 21-1,1-21-15,20 21 16,106-21-16,21 0 15,63-21-15,0 21 16,63-21 78,-42 0-47,-1 21-32,-20-21-15,0 0 16,-42 0 0,63 0-16,-63 0 0,42 0 15,0 0 1,0 0-1,21 0 1,-1 0-16,1 0 16,-21 0-16,21 0 15,-21 0 1,0 0-16,0 0 16,0 0-1,0 0-15,0 0 16,0 0-1,0 0-15,20 0 32,1 0-17,0 0-15,0 0 78,21 21-78,-21-21 0</inkml:trace>
  <inkml:trace contextRef="#ctx0" brushRef="#br0" timeOffset="2372.2271">21027 6504 0,'0'42'125,"0"-21"-109,21 21 0,0 22-16,-21-22 31,21-21-15,-21 0-1,0 0-15,0 0 31,-21-21 1,21-21 140,0-21-141,0 0-31,42-22 15,22-41-15,62 21 16,21 0 0,-21 21-16,22-1 15,-64 43-15,-42 0 16,-21 21 0,-21 21 46,-21-21-46</inkml:trace>
  <inkml:trace contextRef="#ctx0" brushRef="#br0" timeOffset="4761.3309">21638 3010 0,'21'0'63,"0"0"-48,0 0-15,0 0 16,0 0 0,0 0-16,-21 21 31,0 0-15,0 0-16,0 21 15,0-21 1,-21 21-16,-21 0 15,21-21 1,0 0-16,0-21 16,0 22 93,21-1-93,-21-21-16,-1 0 437,22-43-406,-21 1-31,-42 0 16,63 0 0,-21 0-16,0 21 15,21-21-15,0 21 16,0-21 0,0 0-1,84 0-15,-20-22 16,41 1 15,0 0-31,0 21 0,-42-21 16,22 42-1,-64 0-15,-42 42 47,-22 21-31,22 42-16,0-63 15,0-21 1</inkml:trace>
  <inkml:trace contextRef="#ctx0" brushRef="#br0" timeOffset="6910.0061">17386 5620 0,'0'21'31,"0"0"0,0 0-31,0 21 16,0 0-16,0 0 31,0 22-31,0-1 16,0 105-16,21 1 15,21 125 1,21-62-16,-42-64 16,-21-41-1,0-43-15,0-42 16,0-21-16,0 0 15,0 21-15,-21-21 16,-21 0-16,0 21 16,0-21-1,0 0-15,-21 21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46:0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8377 14966 0,'-21'0'234,"-21"0"-234,0 0 0,-21 0 16,-42 0 0,41 0-16,-41 0 15,42 0-15,0 0 16,42 0 0,-21 0-16,0 0 15,21 42-15,21-21 16,-21 0-16,0 21 15,-1 1 1,1-1-16,0 0 16,21 0-1,-21-21-15,21 0 32,-21 0-32,0 21 0,0-21 31,21 0-16,0 0 1,0 21 0,21-21-16,21 0 15,0 0-15,-21 1 16,22-1-16,-22-21 16,21 21-1,0-21-15,0 21 16,0 0-1,0 0-15,21-21 16,0 42 0,22-21-1,-22-21-15,0 0 16,0 0-16,0 0 16,21 0-1,-42 0-15,22 0 16,-22 0-1,0-21-15,21 0 0,-21 0 16,21 21 0,0-42-16,-42 42 15,21-21 1,22 0-16,-22 0 16,0-1-1,0 22-15,-21 0 16,21 0-16,0 0 15,0 0 1,-21 0-16,0 0 16,21 0-1,43 0-15,-64 0 32,63 0-32,-21 0 15,0 0-15,0 0 16,-21 0-16,22 0 15,20 0 1,-42 0-16,21 0 16,0 0-1,-21 0-15,21 0 0,-21 0 16,1 0 0,-1 0-16,0 0 15,0 0 1,0 43-16,0-22 15,0 0-15,0-21 32,0 21-32,0-21 15,1 0-15,-1 0 16,-21 0 0,0 0-16,0 0 15,0 0-15,0 0 16,0 0-1,0 21-15,-21 0 63,21 0-63,0-21 16,0 21-1,0-21 1,21 21-16,0-21 15,0 0 1,22 0-16,-22 0 16,21 0-16,0 0 15,-21 0 1,21 0-16,-21 0 16,21 0-16,-20 0 15,20 0-15,-42 0 16,0 0 499,0 0-499,63 0-16,21 21 16,148 42-16,63 85 15,20-1-15,22 21 16,0 1-16,-63-64 16,41-42-1,-83-63-15,-64 0 16,22-63-1,-64-42-15,43-22 32,-64 22-32,21-21 15,-41 42-15,-1 42 16,-21-43 0,-42 43-16,21 21 15,-42-21-15,21 0 16,-42 21-1,21-21-15,-21 0 63,-21-21-47,-21-43-16,-21 1 31,-21 0-31,-21 21 15,-1 42 1,1-22-16,42 64 16,-42-21-16,42 21 15,63-21 1,-84 21-16,20 0 0,1 0 16,-21 21-16,0 0 15,0 21-15,-1-42 16,22 0-1,0 22-15,-21-1 16,21-21-16,21 21 16,21 0-1,0-21-15,-21 21 0,20-21 32,1 0-32,0 21 15,-21 0 1,0 0-16,0 0 15,0-21-15,-21 21 32,21-21-32,0 21 15,0-21 1,-1 0-16,1 0 16,0 0-16,21 0 15,-21 0 1,0 0-1,0 0-15,21 0 16,-21 21-16,0-21 16,0 0-1,-22 0-15,1 0 16,21 0-16,0 0 16,0 21-1,0-21 1,0 0-1,21 0-15,-42 21 16,21-21 0,-1 0-1,1 0-15,0 0 16,0 0-16,0 0 16,0 0-16,21 0 15,0 0 1,0 0-1,-21 0-15,21 0 16,-21-21 0,21 21-16,-22-21 15,1 0-15,-21 0 16,21 0-16,-21-42 16,-21 42-1,0 0-15,-1 0 16,22 0-1,0 0-15,0-1 32,-21 1-32,42 21 15,0-21-15,-1 21 16,1-42-16,0 42 31,21 0-31,-42 0 360,-42 0-360,-21 0 15,-43-42 1,1 21-16,-22-21 15,22 21-15,21 0 32,20-21-32,-20 21 15,-21 21-15,-1 0 16,43-21 0,-21 21-16,62-21 15,22 21 1,-21 0-16,21 0 15,21 0-15,0 0 16,0 0-16,-22 0 16,22 0-16,-21 0 15,0 0 1,21 0-16,0 0 16,21 0-1,0 0 1,0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46:55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14439 12398 0,'21'0'281,"21"0"-265,0 21 0,0-21-16,-21 0 15,22 0-15,41 0 31,-63 0-31,63 0 16,-42 0 0,21 0-16,0 0 15,1 0-15,-22 0 16,21 0 0,-21 0-16,42-21 15,-42 21-15,21-21 16,0 21-16,1-21 15,20 0 1,-21-21-16,42 21 16,-42 0-16,-21 21 15,22-21 1,-1 0 0,21 21-1,-63 0-15,63-21 16,0 21-16,1-21 15,-22 21 1,0 0-16,0 0 16,0 0-16,-21-22 15,42 22-15,-41-21 16,-22 0 0,0 21-16,0-21 15,-21 0-15,0-21 16,105 42 218,21 0-218,0 0-1,1 0-15,41 21 16,-21-21-16,-20 0 16,-1 0-1,-21 0-15,-20 0 32,-22 0-32,0 0 15,-21 0-15,42 0 16,-42-21-1,21 21-15,-21 0 16,1 0-16,20-21 16,-21 21-1,0 0-15,21-42 0,-21 42 16,0 0 0,21-21-16,-21 21 15,1 0 1,-1-21-16,-21 21 15,21 0-15,0 0 16,0-21-16,-21 21 16,0 0-16,21 0 15,-21 0 1,21-21-16,-21 21 16,0-21-1,85 21 220,104 63-235,127 42 15,105 0 1,105 43-16,-63-64 15,-42 63-15,-21-126 16,-42-21 0,-84 0-16,-22-63 15,-41-42-15,21 0 16,20 21-16,-20 20 16,-22 1-1,-62 0-15,62 0 16,-62 0-16,62-42 15,1 20 1,-43 22-16,1-63 16,-43 0-16,-42 20 15,0 22-15,22 0 16,-64 84 203,63 21-204,63 42 1,64 0 0,-21 43-1,-22-85-15,-20 42 16,-85-42-16,-21 0 15,-21 0 1,0 42-16,-21-42 16,-42 0-1,0 0-15,0 0 16,0 0 0,21 0-1,0 0 16,22-21-31,-22 0 16,21 21-16,-21 0 16,21 1-16,-21-22 31,0 0-31,0 0 16,0 0-1,0 0-15,0 0 31,21 0-15,-21 0-16,21 0 16,0 21-16,1 0 15,-1 0 1,0 0-16,-21 21 16,21-42-1,-21 21-15,0 21 328,42 0-312,0 21 0,21-21-16,-41-21 15,-1 21-15,-21-42 31,0 22-31</inkml:trace>
  <inkml:trace contextRef="#ctx0" brushRef="#br0" timeOffset="1507.7063">29320 11114 0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49:36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3241 17408 0,'21'0'219,"43"21"-203,-1 0-16,42 0 15,-21-21-15,42 0 16,43 0 0,62 0-16,-20 0 15,-43 0-15,127-84 16,-21 21 0,62 0-1,-41 20 1,-42 22-16,62-21 15,-62 21-15,42-21 16,-22-21 0,-62 42-16,-43-21 15,22-21 1,-22 42-16,63-43 0,-20 64 16,-1 0-1,-83 0-15,-1 0 16,21 0-16,-84-21 15,-20 0 1,20 21 218,42 0-218,21 21-16,64 43 16,-43 20-1,21 21-15,-41-21 16,-22-42-16,-42 0 31,-21 22-31,-21-64 16,-21 21-16,21-21 47,0 0-32,0 0 1,0 0 0,22-21-16,41 0 15,-63 21-15,21-22 16,42 22-1,-42-21-15,0 21 16,21 0 0,-21-21-1,1 21-15,-1 0 16,21 0-16,0 0 16,42 0-1,-42 0-15,0 0 16,-20 0-16,20 42 15,-21-42 1,21 0-16,21 0 16,-21-21-16,-21-21 15,22 21 1,20-21-16,-42 21 16,0 0-16,-21 0 15,0 0 1,0 21-1,0 0 1,0 0 15,0 0-31,0 0 16,21 21-16,-42 0 31,42 0-31,1 0 16,-1 21-1,-21-21-15,0-21 16,0 21-16,0-21 47,0 0-31,0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51:34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3536 8041 0,'0'21'313,"21"-21"-204,0 0-93,0-21-1,0 21-15,21 0 16,-21 0 0,22 0-16,-22 0 15,0 0-15,0 0 16,21 0-1,-21 0 1,21 0 0,-21 0-1,0 0-15,0 0 32,21 21-32,-21-21 15,0 0-15,0 0 16,0 0-1,21 0 1,-20 0-16,20 0 16,-21 0-16,21 0 15,-21 0 1,0 0 0,0 0-16,0 0 15,0 0-15,0 0 16,0 0-1,0 0 1,0 0-16,0 0 16,0 0-1,0 0-15,0-21 32,21 21-17,-20-21 1,-1 21-1,0-21-15,0 21 16,63-21-16,-42 21 16,0-21-1,0 21-15,21-43 0,-21 22 16,22 0 0,-22 0-16,42 0 15,-42 0 1,21 0-16,0 21 15,21-21-15,-20-21 32,-1 21-32,-21 21 15,21-21 1,-21 21-16,0 0 16,0 0-16,-21 0 15,0 0 1,0 0-16,0 0 15,0 0 1,1 0 0,-1 0 109,0 0-94,0 0-15,0 0-1</inkml:trace>
  <inkml:trace contextRef="#ctx0" brushRef="#br0" timeOffset="4438.6241">6483 12124 0,'21'0'156,"0"0"-140,0 0-16,0 0 31,0 0-31,0 21 15,21-21 1,-21 0-16,0 0 16,0 0-16,0 0 15,22 0-15,-22 0 16,21 22-16,-21-22 16,0 0-1,0 0-15,0 0 16,0 0-1,0 0-15,0 0 0,0 0 32,0 0-32,0 0 15,21 0-15,-21 0 16,0 21 0,0-21 15,22 0-31,-22 0 15,0 0-15,21 0 16,-21 0 0,21 0-1,0 0 1,-21 0 0,0 0-16,0 0 0,0 0 31,0 0-31,21 0 15,-21 0 1,0 0-16,0 0 16,0 0-16,1 0 31,-1 0-31,0 0 16,0 0-1,0 0-15,0 0 16,21 0-1,-21 0 1,0 0-16,21 0 16,0 0-1,0 0-15,0 0 16,0 0 0,1 0-16,-22 0 15,21 0 1,0 0-16,0 0 15,0 0 1,-21 0-16,21 0 16,0 0-16,0 0 15,-21 0 1,0 0-16,21 21 16,-20-21-1,20 0 1,0 0-16,-21 0 15,21 0 1,0 0 0,-21 0-16,0 0 15,0 0 1,0 0-16,0 0 16,0 0 15</inkml:trace>
  <inkml:trace contextRef="#ctx0" brushRef="#br0" timeOffset="325539.2267">8019 9619 0,'0'-21'32,"-42"21"265,-63-21-266,21 0-31,-63 0 15,20-21-15,22 21 16,-63 0 0,-1 21-16,-62-42 15,62 42-15,1-21 16,0 21 0,-1 0-16,-20 0 15,20 0-15,43 0 16,21 63-16,0-21 15,105-21 64,-43-21 171,-20 0-235,0 0 1,-21 0-16,21 0 15,0 0 1,21 0-16,-1 0 16,1 0-16,21 0 15,0 0 1,0 0-16,0 0 16,-21 0-16,21 0 15,0 0-15,21 21 16,-21-21-16,-21 0 15,21 0-15,0 0 16,-21 0-16,21 0 16,0 0-1,0 0 17,-1 0-17,1 0 1,0 0-16,0 0 15,0 0 1,0 0 47,0 0-48,0 0 1,21-21-1,-21 21 1,0 0 0,0 0-1,21-21 1,-21 21 0,-21-21-16,21 21 15,0 0 1,-21-21-16,21 0 0,-21 21 31,20-21-31,1 21 16,-21-21-16,0 21 15,0-21 1,21 21-16,0 0 16,0 0-1,-21-21-15</inkml:trace>
  <inkml:trace contextRef="#ctx0" brushRef="#br0" timeOffset="329074.3621">11387 10398 0,'0'21'109,"0"43"-109,0-22 31,-42 0-31,0 0 16,21 21-16,-21 21 16,-42 21-1,-1 43-15,1 41 16,21-84 0,21-20-16,-21-1 15,63-63-15,-21 0 16,21-42 31</inkml:trace>
  <inkml:trace contextRef="#ctx0" brushRef="#br0" timeOffset="331364.9332">10798 10988 0,'0'21'156,"0"21"-140,0 0-1,0 21-15,0-21 16,0 0 0,0-21-16,0 0 15,0 0-15,0 1 78,0-1-78,0 0 16,0 0-16,0 0 16,0 0-1,42-21 173,-21 0-173,21-21-15,0 0 16,0 0-16,0 0 16,0-22-1,0 22-15,-20-42 16,20 42-16,21 0 15,-21 0 1,0 21 0,-21-21-16</inkml:trace>
  <inkml:trace contextRef="#ctx0" brushRef="#br0" timeOffset="352054.712">3852 13156 0,'0'21'47,"0"0"-47,0 0 47,0 0 31,0 21-78,0 0 16,0-21-1,0 21 1,0-21-16,0 22 16,0-1-1,0 42 1,0 0 0,0 42-16,0-41 15,0-1-15,0-21 16,0-21-16,0-21 15,0 0 17,0 0-32,0 0 15,0 0 1,0 0-16,0 0 16,0 21 234,-21 1-250,0 41 15,0-42 1,21 21-16,-21-21 31,0 21-31,0-21 16,21 64-16,-22-22 15,22 0 1,-21-21-16,21 0 16,0-21-16,0 0 15,0-20 1,43-22 46,-22 21-62,21-21 16,0 0-16,21 0 16,-21 0-16,21 0 15,0 0 1,22 0-16,-1-43 15,63 22-15,0-42 16,22 42 0,-43 0-16,21-21 31,-20 42-31,-22 0 16,21-21-16,1 21 15,-1 0 1,0 0-16,21 0 15,-62 0-15,41 0 16,0 0 0,22 0-16,-64 42 15,63-21-15,-21-21 16,-20 21-16,-106 0 16,147-21-1,-63 0-15,21 0 16,-20 0-16,20 0 31,-105 21-31,168-21 16,-63 0-1,-41 0-15,-22 0 16,21 0-16,-42-21 16,0-21-1,21 42 204,21 0-203,63 0-1,85 0-15,-22 0 16,22 42-16,41-21 15,22 21 1,-85 1 0,317-43-16,-338 0 15,-21 0-15,-20 0 16,-43 21 0,21-21-16,-42 21 15,-21-21-15,-21 21 16,0-21 46,0 0-62,22 0 32,-1 0-17,-21-21-15,21 21 16,-21 0-16,0-21 15,0 21 1,0 0-16,0 0 16,21-21-16,-21 21 15,21-22 1,-21 22-16,21-21 16,-21-21-16,-21 21 15,0 0-15,0-63 16,0 21-1,0 0-15,0-43 16,0-20-16,0 0 16,0 42 15,0-22-31,0 43 16,0 21-16,0 21 15,0 0 1,-21 0 31,-63-42-47,42 21 0,-21 0 15,-21-43 1,42 43-16,21 0 16,0 21-16,0 21 15,-22 0 48,-20 0-63,-21 0 15,21 0 1,0 0-16,0 0 16,-21 21-16,41-21 15,-20 0 1,0 21-16,0-21 15,-63 21-15,-22-21 16,22 21-16,-21 22 16,20-22-1,22 42-15,-21-63 16,-21 21 0,20 0-16,1-21 0,-21 21 15,-1 21 1,22-42-16,0 21 15,-22 0-15,22 21 16,0-42 0,21 0-16,20 0 31,1 0-31,42 21 16,21-21-16,-42 0 281,-42-42-281,-85-84 15,-41-43-15,-43-62 16,-84 20 0,-105-20-16,211 147 15,-106-22 1,63 64-16,0 42 16,43 0-16,41 0 15,43 0-15,42 0 16,20 0-1,43 0-15,0 0 16,21 0-16,21 0 16,0 0 15,0 0-31,21 21 297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6-12-19T03:52:18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20438 8020 0,'-42'-21'484,"-21"0"-468,-1 0-1,-41 0-15,0-1 32,21 22-32,21 0 0,-22 0 15,22 0-15,0 0 31,0-21-31,0 21 16,-63 0-16,20-21 16,1 21-1,-21-42-15,42 21 16,-22 0-16,-41 0 16,63 0-1,-63-42-15,41 42 16,1-42-16,21 42 15,21 0-15,-21 0 16,20 0 0,22-1-16,0 1 15,-21 0-15,21 0 32,-42 21-32,42-21 15,-22 0-15,1 21 16,21-42-1,0 21-15,-42 0 16,42 0 0,-21 0-16,0-21 15,-43 0-15,1-21 16,0 20-16,-85-62 16,43 63-1,63 0-15,-63 0 16,41 0-16,43 42 15,21 0 314,-21 0-329,0 42 15,-42 0 1,-1 21-16,1-42 15,-21 0 1,21 42-16,-1-63 16,22 0-16,-84 0 15,41 0-15,1 0 16,0 0 0,21 0-16,20-21 15,-20 0-15,42 0 16,-21 21-1,0-21-15,20 21 16,-20 0 0,0-21-1,21 0-15,-21-42 16,21 42 0,-1 0-16,-41 0 15,42 0-15,0 0 16,0 0-1,-42 0-15,41 0 16,-20 21-16,42-64 16,0 43-16,0 21 15,21-21 1</inkml:trace>
  <inkml:trace contextRef="#ctx0" brushRef="#br0" timeOffset="23241.2492">21238 7830 0,'-21'0'297,"0"0"-281,0 0 62,0 0-47,-1 0-15,1 0 0,0 0 15,0 0 16,21 21-16,0 21-15,21-21-1,0 22-15,-21-22 16,21-21 46,-21-21-62,0-22 16,0 22 0,0 0-16,0 0 31,0-21-31,-21 42 94,0 0-94,0 0 15,0 21 16,21 0 16,21 0 47,21-21-94,1 21 16,-1-21-16,-21 21 15,21-21-15,-21 0 32,-21-21 14,0 0-46,0 0 16,-42 21-16,0 0 16,21 0-16,42 0 140,21 0-140,-21 0 16,-21-21-16,-21 21 78,-21 0-62</inkml:trace>
  <inkml:trace contextRef="#ctx0" brushRef="#br0" timeOffset="37230.1819">16502 3894 0,'0'-21'157,"0"63"-95,0 63-46,0-42-16,0 1 15,0-1-15,0 21 16,-21-21-16,21 63 16,0 85-1,0 41-15,0 43 16,63-42-16,-42 168 15,63-21 1,-63-64-16,21-83 16,-21-42-16,0-64 15,-21 63-15,0 1 16,0 84 0,0-43-16,0-41 15,0-43 1,0 43-1,0-1-15,0 43 16,0-1 0,0-62-16,0-22 15,0-84-15,0-21 16,0-20 0,0-1-16,0-21 15,0 21-15,0 0 16,0 0-16,0 21 15,0-21 1,21 0-16</inkml:trace>
  <inkml:trace contextRef="#ctx0" brushRef="#br0" timeOffset="76903.0506">11661 5536 0,'0'21'437,"21"0"-421,21 21-16,0-21 16,0-21-1,0 21-15,63 0 16,1 21-16,20 0 15,63 43 1,-41-22-16,20-42 31,22 42-31,41 0 16,-20 0-16,-22-42 16,-21 21-1,-62-21-15,-22-21 16,-21 21-1,-21-21-15,-21 0 16,-21 22 297,126-22-298,127 0-15,-64-43 16,64 43-1,42 0-15,-43-21 16,43 21 0,0 0-1,41 0-15,-41 0 16,42 0 0,-85 0-16,85 0 15,-42 0-15,0 42 16,-43-20-1,-20 41-15,-106 0 16,-21-42-16,-42 0 16,-42 21 249,42 63-249,1-21-16,-1 22 16,-21-64-16,0 0 15,0 0 1,-21 0-16,21-42 15,-21 21 1,21 0-16,-21 0 31,22-21-31,-43 21 16,42-21-16,0 0 16,-21 0-1,0 21-15,0-21 141,0 0-141,21 0 31,-21 21-31,21 0 16,0 1-16,0-22 15,0 21 1,1 0-16,-1-21 31,0 21-31,21 0 16,21 0-16,-42 0 15,21 42 1,-21-42-16,-21 0 16,22-21-16,-22 0 15,21 42 407,0 0-422,0 42 0</inkml:trace>
  <inkml:trace contextRef="#ctx0" brushRef="#br0" timeOffset="89419.7578">16481 7704 0,'0'21'16,"0"0"15,0 0-15,0 0 0,0 0-1,0 0 32,21-21-31,21 0-1,-21 0-15,21 0 16,0 0 0,-42-21-16,42-21 15,-21 42 1,0-42-16,0 21 15,-21-21-15,0 21 16,-21 0-16,-21 0 16,0 0-16,-21 0 15,0 21 1,-21 0-16,21 0 16,20 0 15,1 42-31,21 0 0,21 0 15,0-21 1,0 0-16,21 0 16,0 0-1,22 0-15,-22-21 16,0 0 0,0 0-1,-21 21 126,0 0 1124,21-21-1218,0 0 0,0 0 0,-21 21-31,21-21 234,0 0-219,0 0-15,0 0 15,0 0 0,0 0 0,0 0 47,0 0-62,0 0 15,0 0-31,0 0 16,0 0 0,0 0 15,0 0-16,1 0 32,-1 0-31,0 0 15,0 0 422,0 0-421,0 0-1,0 0-31,0 0 15,0 0-15,0 0 16,0 0-16,21 0 16,0 0-16,0 0 15,-21 0 1,0 0-16,0 0 16,0 0-16,1 0 15,20 0 1,0 0-1,0 0-15,0 0 16,0 0 0,0 0-16,21 0 15,-42 0 1,21-21-16,0 21 16,-20 0-16,-1-21 15,21 0-15,0 21 16,0-21-16,0 0 15,0 21 1,0 0-16,0 0 16,-21-21-1,0 21-15,0 0 16,0 0 0,1 0 687,-1 0-610,0 0-61,0 0-17,0 0 32,0 0-16,0 0-15,0 0-16,0 0 16,0 0-16,0 0 15,0 0 1,0 0-16,0 0 16,0 0-16,0 0 15,0 0-15,21 0 31,-21 0-31,22 0 32,-22 0-32,0 0 15,0 0-15,0 0 16,0 0-16,0 0 16,0 0-1,0 0-15,0 0 16,0 0-1,0 0 1,0 0 0,21 0-16,0 0 15,-21 0-15,0 0 32,0 0-32,0 0 15,1 21 1,-1-21-1,0 0 1,0 0 0,0 0-16,0 0 15,0 0 1,0 21-16,0-21 16,21 0-1,-21 0-15,21 0 16,-21 0-16,0 0 15,0 0 1,0 0-16,0 0 16,0 0-1,1 0-15,-1 0 16,0 0 0,0 21-16,0-21 15,0 0-15,0 0 16,0 0-1,0 0 1,0 0 15,0 0-31,0 0 0,0 0 16,0 0 0,21 0-1,-21 0 1,0 0-16,0 0 15,0 0-15,0 0 79,1 21-64,-1-21-15,0 0 31,21 0 266,0 0-297,0 0 16,-21 0-16,0 0 16,21 0-1,-21 42-15,0-42 16,21 21-16,-21 0 15,0-21 1,0 21-16,0-21 0,1 0 16,-1 0-1,0 0-15,0 0 16,21 0 0,-42 22-16,21-22 15,21 0-15,-21 0 31,21 0-31,-21 0 16,0 0 78,0 0-94,0 0 15,0 0 1,0 0 78,0 0-79,0 0 126,0 0-125,1 0-1,-1 0 1,0 0 0,0 0-16,0 0 46,0 0-46,21 0 0,-21 0 16,21 0 0,-21 0-1,0 0 1,0 0-16,0 0 16,0 0-16,0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12/19/2016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o.wikipedia.org/wiki/Z_%EB%B2%84%ED%8D%BC%EB%A7%8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customXml" Target="../ink/ink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emf"/><Relationship Id="rId5" Type="http://schemas.openxmlformats.org/officeDocument/2006/relationships/customXml" Target="../ink/ink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ko.wikipedia.org/wiki/F_%EA%B0%9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sz="2800" b="1" dirty="0">
                <a:latin typeface="맑은 고딕" pitchFamily="50" charset="-127"/>
                <a:ea typeface="맑은 고딕" pitchFamily="50" charset="-127"/>
              </a:rPr>
              <a:t>chapter 6.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카메라 모델</a:t>
            </a: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카메라 모델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투영 카메라 모델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환경 카메라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정사영</a:t>
            </a:r>
            <a:r>
              <a:rPr lang="ko-KR" altLang="en-US" sz="4400" dirty="0"/>
              <a:t> 변환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476" y="3429000"/>
            <a:ext cx="7089095" cy="2443219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429052"/>
            <a:ext cx="5686425" cy="1323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1689840" y="1454760"/>
              <a:ext cx="8380800" cy="20617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0480" y="1445400"/>
                <a:ext cx="8399520" cy="20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7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원근 카메라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정사영</a:t>
            </a:r>
            <a:r>
              <a:rPr lang="ko-KR" altLang="en-US" dirty="0"/>
              <a:t> 투영과 비슷하지만 단축효과</a:t>
            </a:r>
            <a:r>
              <a:rPr lang="en-US" altLang="ko-KR" dirty="0"/>
              <a:t>(foreshortening)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가진다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평행선은 평행함을 유지 못함</a:t>
            </a:r>
            <a:r>
              <a:rPr lang="en-US" altLang="ko-KR" dirty="0"/>
              <a:t>)</a:t>
            </a:r>
          </a:p>
          <a:p>
            <a:endParaRPr lang="en-US" altLang="ko-KR" sz="1000" dirty="0"/>
          </a:p>
          <a:p>
            <a:r>
              <a:rPr lang="ko-KR" altLang="en-US" dirty="0"/>
              <a:t>실제 눈</a:t>
            </a:r>
            <a:r>
              <a:rPr lang="en-US" altLang="ko-KR" dirty="0"/>
              <a:t>/</a:t>
            </a:r>
            <a:r>
              <a:rPr lang="ko-KR" altLang="en-US" dirty="0"/>
              <a:t>카메라 렌즈가 이미지를 생성하는것과 상당히 유사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near – far </a:t>
            </a:r>
            <a:r>
              <a:rPr lang="ko-KR" altLang="en-US" dirty="0"/>
              <a:t>범위를 너무 크게 설정할 경우 정밀도 문제 일으킨다</a:t>
            </a:r>
            <a:r>
              <a:rPr lang="en-US" altLang="ko-KR" dirty="0"/>
              <a:t>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z’ </a:t>
            </a:r>
            <a:r>
              <a:rPr lang="ko-KR" altLang="en-US" sz="2400" dirty="0"/>
              <a:t>값이 </a:t>
            </a:r>
            <a:r>
              <a:rPr lang="en-US" altLang="ko-KR" sz="2400" dirty="0"/>
              <a:t>near </a:t>
            </a:r>
            <a:r>
              <a:rPr lang="ko-KR" altLang="en-US" sz="2400" dirty="0"/>
              <a:t>플레인</a:t>
            </a:r>
            <a:r>
              <a:rPr lang="en-US" altLang="ko-KR" sz="2400" dirty="0"/>
              <a:t> </a:t>
            </a:r>
            <a:r>
              <a:rPr lang="ko-KR" altLang="en-US" sz="2400" dirty="0"/>
              <a:t>근처에서 더 조밀하게 값을 가진다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그래서 카메라에서 더 가까운 값일수록 더 정밀한 값을 보여준다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near/far </a:t>
            </a:r>
            <a:r>
              <a:rPr lang="ko-KR" altLang="en-US" sz="2400" dirty="0"/>
              <a:t>비율이 작을수록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멀어짐에</a:t>
            </a:r>
            <a:r>
              <a:rPr lang="ko-KR" altLang="en-US" sz="2400" dirty="0"/>
              <a:t> 따른 정확도는 더 낮아진다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err="1">
                <a:hlinkClick r:id="rId2"/>
              </a:rPr>
              <a:t>ko.Wikipedia.org</a:t>
            </a:r>
            <a:r>
              <a:rPr lang="en-US" altLang="ko-KR" sz="2400" dirty="0">
                <a:hlinkClick r:id="rId2"/>
              </a:rPr>
              <a:t>/wiki/Z_%</a:t>
            </a:r>
            <a:r>
              <a:rPr lang="en-US" altLang="ko-KR" sz="2400" dirty="0" err="1">
                <a:hlinkClick r:id="rId2"/>
              </a:rPr>
              <a:t>EB%B2%84%ED%8D%BC%EB%A7%81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z</a:t>
            </a:r>
            <a:r>
              <a:rPr lang="ko-KR" altLang="en-US" sz="4400" dirty="0"/>
              <a:t> 정밀도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3255436"/>
            <a:ext cx="4933950" cy="322897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424440" y="3205440"/>
              <a:ext cx="10123560" cy="337248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080" y="3196080"/>
                <a:ext cx="10142280" cy="33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7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639661"/>
            <a:ext cx="7143750" cy="283845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변환 단계 </a:t>
            </a:r>
            <a:r>
              <a:rPr lang="en-US" altLang="ko-KR" sz="4400" dirty="0"/>
              <a:t>: 1. </a:t>
            </a:r>
            <a:r>
              <a:rPr lang="ko-KR" altLang="en-US" sz="4400" dirty="0"/>
              <a:t>투영 분할 수행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개체 틀 10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2" indent="0">
                  <a:buNone/>
                </a:pPr>
                <a:r>
                  <a:rPr lang="en-US" altLang="ko-KR" sz="2800" dirty="0"/>
                  <a:t>x’ = x / z</a:t>
                </a:r>
              </a:p>
              <a:p>
                <a:pPr marL="457200" lvl="2" indent="0">
                  <a:buNone/>
                </a:pPr>
                <a:r>
                  <a:rPr lang="en-US" altLang="ko-KR" sz="2800" dirty="0"/>
                  <a:t>y’ = y / z</a:t>
                </a:r>
              </a:p>
              <a:p>
                <a:pPr marL="457200" lvl="2" indent="0">
                  <a:buNone/>
                </a:pPr>
                <a:r>
                  <a:rPr lang="en-US" altLang="ko-KR" sz="2800" dirty="0"/>
                  <a:t>z’ = f(z – n) / z(f – n)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x’, y’ </a:t>
                </a:r>
                <a:r>
                  <a:rPr lang="ko-KR" altLang="en-US" dirty="0"/>
                  <a:t>삼각형 닮음을 이용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투영된 </a:t>
                </a:r>
                <a:r>
                  <a:rPr lang="en-US" altLang="ko-KR" dirty="0"/>
                  <a:t>z </a:t>
                </a:r>
                <a:r>
                  <a:rPr lang="ko-KR" altLang="en-US" dirty="0"/>
                  <a:t>깊이는 </a:t>
                </a:r>
                <a:r>
                  <a:rPr lang="en-US" altLang="ko-KR" dirty="0"/>
                  <a:t>near</a:t>
                </a:r>
                <a:r>
                  <a:rPr lang="ko-KR" altLang="en-US" dirty="0"/>
                  <a:t>면이 </a:t>
                </a:r>
                <a:r>
                  <a:rPr lang="en-US" altLang="ko-KR" dirty="0"/>
                  <a:t>0, far </a:t>
                </a:r>
                <a:r>
                  <a:rPr lang="ko-KR" altLang="en-US" dirty="0"/>
                  <a:t>면이 </a:t>
                </a:r>
                <a:r>
                  <a:rPr lang="en-US" altLang="ko-KR" dirty="0"/>
                  <a:t>1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텍스트 개체 틀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599800" y="916920"/>
              <a:ext cx="2349360" cy="17809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440" y="907560"/>
                <a:ext cx="2368080" cy="17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8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변환 단계 </a:t>
            </a:r>
            <a:r>
              <a:rPr lang="en-US" altLang="ko-KR" sz="4400" dirty="0"/>
              <a:t>: 2. </a:t>
            </a:r>
            <a:r>
              <a:rPr lang="ko-KR" altLang="en-US" sz="4400" dirty="0"/>
              <a:t>전통 시야 입체로 크기조절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5" y="2952272"/>
            <a:ext cx="4281715" cy="2802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5" y="1816326"/>
            <a:ext cx="6276975" cy="1019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697480" y="5319720"/>
              <a:ext cx="3023640" cy="66708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8120" y="5310360"/>
                <a:ext cx="3042360" cy="6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94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DirectX vs </a:t>
            </a:r>
            <a:r>
              <a:rPr lang="en-US" altLang="ko-KR" sz="4400" dirty="0" err="1"/>
              <a:t>Opengl</a:t>
            </a: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501548"/>
            <a:ext cx="3257550" cy="433387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05" y="1912331"/>
            <a:ext cx="3228662" cy="3176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474" y="1912331"/>
            <a:ext cx="3284858" cy="3194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5198040" y="3985920"/>
              <a:ext cx="5357520" cy="52308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8680" y="3976560"/>
                <a:ext cx="537624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9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초점과 </a:t>
            </a:r>
            <a:r>
              <a:rPr lang="ko-KR" altLang="en-US" sz="4400" dirty="0" err="1"/>
              <a:t>피사계</a:t>
            </a:r>
            <a:r>
              <a:rPr lang="ko-KR" altLang="en-US" sz="4400" dirty="0"/>
              <a:t> 심도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모든 렌즈에서 초점은 특정한 거리에서만 나타난다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ko-KR" altLang="en-US" dirty="0"/>
              <a:t>초점면에서 떨어져 있는 물체에는 초점과의 거리에 따라서 물체가 특정한 무늬를 띄거나 흐려지는 현상이 나타나는데 이를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착란원</a:t>
            </a: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(circle of confusion)</a:t>
            </a:r>
            <a:r>
              <a:rPr lang="ko-KR" altLang="en-US" dirty="0"/>
              <a:t>이라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ko-KR" altLang="en-US" dirty="0"/>
              <a:t>이 착란원의 크기는 곧 물체의 </a:t>
            </a:r>
            <a:r>
              <a:rPr lang="ko-KR" altLang="en-US" dirty="0" err="1"/>
              <a:t>육곽선의</a:t>
            </a:r>
            <a:r>
              <a:rPr lang="ko-KR" altLang="en-US" dirty="0"/>
              <a:t> 해상도에 큰 영향을 주는데</a:t>
            </a:r>
            <a:r>
              <a:rPr lang="en-US" altLang="ko-KR" dirty="0"/>
              <a:t>, </a:t>
            </a:r>
            <a:r>
              <a:rPr lang="ko-KR" altLang="en-US" dirty="0"/>
              <a:t>이때 착란원이 너무 커져서 물체의 윤곽을 뚜렷이 인지할 수 없는 </a:t>
            </a:r>
            <a:r>
              <a:rPr lang="ko-KR" altLang="en-US" dirty="0" err="1"/>
              <a:t>범위까지가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피사계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 심도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착란원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93" y="2984368"/>
            <a:ext cx="5202827" cy="3407965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이론적으로 렌즈의 초점은 하나의 평면에만 존재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한번에 하나의 평면에만 초점을 맞출 수 있다</a:t>
            </a:r>
            <a:r>
              <a:rPr lang="en-US" altLang="ko-KR" dirty="0"/>
              <a:t>. = </a:t>
            </a:r>
            <a:r>
              <a:rPr lang="ko-KR" altLang="en-US" dirty="0"/>
              <a:t>임계 </a:t>
            </a:r>
            <a:r>
              <a:rPr lang="ko-KR" altLang="en-US" dirty="0" err="1"/>
              <a:t>초점면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임계 </a:t>
            </a:r>
            <a:r>
              <a:rPr lang="ko-KR" altLang="en-US" dirty="0" err="1"/>
              <a:t>초점면</a:t>
            </a:r>
            <a:r>
              <a:rPr lang="ko-KR" altLang="en-US" dirty="0"/>
              <a:t> 앞뒤로 착란원은 커지게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8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피사계</a:t>
            </a:r>
            <a:r>
              <a:rPr lang="ko-KR" altLang="en-US" sz="4400" dirty="0"/>
              <a:t> 심도에 영향을 미치는 요소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조리개 값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조리개기 작아질수록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렌즈의 초점 길이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초점 거리가 </a:t>
            </a:r>
            <a:r>
              <a:rPr lang="ko-KR" altLang="en-US" dirty="0" err="1"/>
              <a:t>짦은</a:t>
            </a:r>
            <a:r>
              <a:rPr lang="ko-KR" altLang="en-US" dirty="0"/>
              <a:t> 렌즈일 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피사체까지의 거리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피사체 까지의 거리가 멀어질수록 </a:t>
            </a:r>
            <a:r>
              <a:rPr lang="ko-KR" altLang="en-US" dirty="0" err="1"/>
              <a:t>피사계</a:t>
            </a:r>
            <a:r>
              <a:rPr lang="ko-KR" altLang="en-US" dirty="0"/>
              <a:t> 심도는 깊어진다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Pinhole camera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컴퓨터 그래픽스에서 일반적으로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렌더링 할 경우 모든 것이 선명한 초점을 가지게 된다</a:t>
            </a:r>
            <a:r>
              <a:rPr lang="en-US" altLang="ko-KR" dirty="0"/>
              <a:t>. [</a:t>
            </a:r>
            <a:r>
              <a:rPr lang="ko-KR" altLang="en-US" dirty="0"/>
              <a:t>부자연스럽다</a:t>
            </a:r>
            <a:r>
              <a:rPr lang="en-US" altLang="ko-KR" dirty="0"/>
              <a:t>]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98" y="2641562"/>
            <a:ext cx="4930468" cy="32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피사계</a:t>
            </a:r>
            <a:r>
              <a:rPr lang="ko-KR" altLang="en-US" sz="4400" dirty="0"/>
              <a:t> 심도에 영향을 미치는 요소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463877"/>
            <a:ext cx="5711734" cy="2432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4000499"/>
            <a:ext cx="5360670" cy="2367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43" y="1463877"/>
            <a:ext cx="5644303" cy="24849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166760" y="6039360"/>
              <a:ext cx="3220920" cy="25056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400" y="6030000"/>
                <a:ext cx="323964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9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/>
              <a:t>렌즈의 </a:t>
            </a:r>
            <a:r>
              <a:rPr lang="en-US" altLang="ko-KR" sz="2400" dirty="0">
                <a:hlinkClick r:id="rId2" tooltip="F 값"/>
              </a:rPr>
              <a:t>F </a:t>
            </a:r>
            <a:r>
              <a:rPr lang="ko-KR" altLang="en-US" sz="2400" dirty="0">
                <a:hlinkClick r:id="rId2" tooltip="F 값"/>
              </a:rPr>
              <a:t>값</a:t>
            </a:r>
            <a:r>
              <a:rPr lang="ko-KR" altLang="en-US" sz="2400" dirty="0"/>
              <a:t>은 렌즈의 조리개의 개방 정도를 나타내는 값으로</a:t>
            </a:r>
            <a:r>
              <a:rPr lang="en-US" altLang="ko-KR" sz="2400" dirty="0"/>
              <a:t>, </a:t>
            </a:r>
            <a:r>
              <a:rPr lang="ko-KR" altLang="en-US" sz="2400" dirty="0"/>
              <a:t>렌즈의 구경</a:t>
            </a:r>
            <a:r>
              <a:rPr lang="en-US" altLang="ko-KR" sz="2400" dirty="0"/>
              <a:t>/</a:t>
            </a:r>
            <a:r>
              <a:rPr lang="ko-KR" altLang="en-US" sz="2400" dirty="0"/>
              <a:t>조리개의 개방 정도로 표현된다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ko-KR" altLang="en-US" sz="2400" dirty="0"/>
              <a:t>같은 촬영 환경에서 </a:t>
            </a:r>
            <a:endParaRPr lang="en-US" altLang="ko-KR" sz="2400" dirty="0"/>
          </a:p>
          <a:p>
            <a:pPr marL="457200" lvl="2" indent="0">
              <a:buNone/>
            </a:pPr>
            <a:r>
              <a:rPr lang="ko-KR" altLang="en-US" dirty="0"/>
              <a:t>렌즈의 </a:t>
            </a:r>
            <a:r>
              <a:rPr lang="en-US" altLang="ko-KR" dirty="0"/>
              <a:t>F</a:t>
            </a:r>
            <a:r>
              <a:rPr lang="ko-KR" altLang="en-US" dirty="0"/>
              <a:t>값이 작아지면 </a:t>
            </a:r>
            <a:r>
              <a:rPr lang="ko-KR" altLang="en-US" dirty="0" err="1"/>
              <a:t>피사계</a:t>
            </a:r>
            <a:r>
              <a:rPr lang="ko-KR" altLang="en-US" dirty="0"/>
              <a:t> 심도는 얕아지며</a:t>
            </a:r>
            <a:r>
              <a:rPr lang="en-US" altLang="ko-KR" dirty="0"/>
              <a:t>,</a:t>
            </a:r>
          </a:p>
          <a:p>
            <a:pPr marL="457200" lvl="2" indent="0">
              <a:buNone/>
            </a:pPr>
            <a:r>
              <a:rPr lang="en-US" altLang="ko-KR" dirty="0"/>
              <a:t>F</a:t>
            </a:r>
            <a:r>
              <a:rPr lang="ko-KR" altLang="en-US" dirty="0"/>
              <a:t>값이 커지면</a:t>
            </a:r>
            <a:r>
              <a:rPr lang="en-US" altLang="ko-KR" dirty="0"/>
              <a:t> </a:t>
            </a:r>
            <a:r>
              <a:rPr lang="ko-KR" altLang="en-US" dirty="0" err="1"/>
              <a:t>피사계</a:t>
            </a:r>
            <a:r>
              <a:rPr lang="ko-KR" altLang="en-US" dirty="0"/>
              <a:t> 심도가 깊어진다</a:t>
            </a:r>
            <a:endParaRPr lang="en-US" altLang="ko-KR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218795"/>
          </a:xfrm>
        </p:spPr>
        <p:txBody>
          <a:bodyPr/>
          <a:lstStyle/>
          <a:p>
            <a:r>
              <a:rPr lang="ko-KR" altLang="en-US" sz="4400" dirty="0"/>
              <a:t>렌즈의 </a:t>
            </a:r>
            <a:r>
              <a:rPr lang="en-US" altLang="ko-KR" sz="4400" dirty="0"/>
              <a:t>F </a:t>
            </a:r>
            <a:r>
              <a:rPr lang="ko-KR" altLang="en-US" sz="4400" dirty="0"/>
              <a:t>값</a:t>
            </a:r>
            <a:br>
              <a:rPr lang="ko-KR" altLang="en-US" sz="4400" dirty="0"/>
            </a:b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94" y="4107536"/>
            <a:ext cx="2528178" cy="2044203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898" y="4107535"/>
            <a:ext cx="2655687" cy="20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319321"/>
            <a:ext cx="6521224" cy="50911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242720" y="2765880"/>
              <a:ext cx="2856960" cy="270576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360" y="2756520"/>
                <a:ext cx="2875680" cy="27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5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03" y="1260421"/>
            <a:ext cx="4506006" cy="35478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초점에 맞는 광선 선택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20041" y="4778829"/>
            <a:ext cx="11151917" cy="4944532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2000" dirty="0"/>
              <a:t>렌즈 중심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핀홀</a:t>
            </a:r>
            <a:r>
              <a:rPr lang="ko-KR" altLang="en-US" sz="2000" dirty="0"/>
              <a:t> 모델</a:t>
            </a:r>
            <a:r>
              <a:rPr lang="en-US" altLang="ko-KR" sz="2000" dirty="0"/>
              <a:t>)</a:t>
            </a:r>
            <a:r>
              <a:rPr lang="ko-KR" altLang="en-US" sz="2000" dirty="0"/>
              <a:t>과 초점 면을 지나는 광선 계산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800" dirty="0"/>
          </a:p>
          <a:p>
            <a:pPr>
              <a:buFontTx/>
              <a:buChar char="-"/>
            </a:pPr>
            <a:r>
              <a:rPr lang="ko-KR" altLang="en-US" sz="2000" dirty="0"/>
              <a:t>렌즈위치 표본에 대응하는  광선</a:t>
            </a:r>
            <a:br>
              <a:rPr lang="en-US" altLang="ko-KR" sz="2000" dirty="0"/>
            </a:br>
            <a:r>
              <a:rPr lang="ko-KR" altLang="en-US" sz="2000" dirty="0"/>
              <a:t>렌즈의 표본 위치와 상관없이 초점면의 모든 물체가 받드시 초점이 맞는다는 사실 사용</a:t>
            </a:r>
            <a:br>
              <a:rPr lang="en-US" altLang="ko-KR" sz="2000" dirty="0"/>
            </a:br>
            <a:r>
              <a:rPr lang="ko-KR" altLang="en-US" sz="2000" dirty="0"/>
              <a:t>렌즈 표본점에서 시작해 계산된 초점면의 교차점을 지나가는 광선이다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4197960" y="1394280"/>
              <a:ext cx="3463200" cy="235692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600" y="1384920"/>
                <a:ext cx="3481920" cy="23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43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초점에 맞는 광선 선택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dirty="0"/>
              <a:t>[0, 1]^2</a:t>
            </a:r>
            <a:r>
              <a:rPr lang="ko-KR" altLang="en-US" sz="2400" dirty="0"/>
              <a:t>의 </a:t>
            </a:r>
            <a:r>
              <a:rPr lang="en-US" altLang="ko-KR" sz="2400" dirty="0"/>
              <a:t>(u, v) </a:t>
            </a:r>
            <a:r>
              <a:rPr lang="ko-KR" altLang="en-US" sz="2400" dirty="0"/>
              <a:t>표본 위치를 받아 원점에 중심을 둔 </a:t>
            </a:r>
            <a:r>
              <a:rPr lang="en-US" altLang="ko-KR" sz="2400" dirty="0" err="1"/>
              <a:t>2D</a:t>
            </a:r>
            <a:r>
              <a:rPr lang="en-US" altLang="ko-KR" sz="2400" dirty="0"/>
              <a:t> </a:t>
            </a:r>
            <a:r>
              <a:rPr lang="ko-KR" altLang="en-US" sz="2400" dirty="0"/>
              <a:t>단위 원반으로 변환</a:t>
            </a:r>
            <a:br>
              <a:rPr lang="en-US" altLang="ko-KR" sz="2400" dirty="0"/>
            </a:br>
            <a:r>
              <a:rPr lang="ko-KR" altLang="en-US" sz="2400" dirty="0"/>
              <a:t>광선의 원점은 렌즈의 이점</a:t>
            </a:r>
            <a:endParaRPr lang="en-US" altLang="ko-KR" sz="2400" dirty="0"/>
          </a:p>
          <a:p>
            <a:endParaRPr lang="en-US" altLang="ko-KR" sz="900" dirty="0"/>
          </a:p>
          <a:p>
            <a:r>
              <a:rPr lang="ko-KR" altLang="en-US" sz="2400" dirty="0"/>
              <a:t>렌즈를 지나는 모든 광선이 반드시 초점면의 같은 점에 수렴</a:t>
            </a:r>
            <a:br>
              <a:rPr lang="en-US" altLang="ko-KR" sz="2400" dirty="0"/>
            </a:br>
            <a:r>
              <a:rPr lang="ko-KR" altLang="en-US" sz="2400" dirty="0"/>
              <a:t>렌즈의 중심을 지나는 광선은 굴절되지 않음</a:t>
            </a:r>
            <a:endParaRPr lang="en-US" altLang="ko-KR" sz="2400" dirty="0"/>
          </a:p>
          <a:p>
            <a:endParaRPr lang="en-US" altLang="ko-KR" sz="900" dirty="0"/>
          </a:p>
          <a:p>
            <a:r>
              <a:rPr lang="ko-KR" altLang="en-US" sz="2400" dirty="0"/>
              <a:t>광선의 방향을 렌즈 지점에서 교차점으로 벡터로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 단순 모델을 통해 </a:t>
            </a:r>
            <a:r>
              <a:rPr lang="en-US" altLang="ko-KR" sz="2400" dirty="0"/>
              <a:t>z</a:t>
            </a:r>
            <a:r>
              <a:rPr lang="ko-KR" altLang="en-US" sz="2400" dirty="0"/>
              <a:t>축에 수직하고 광선은 원점에서 시작</a:t>
            </a:r>
            <a:br>
              <a:rPr lang="en-US" altLang="ko-KR" sz="2400" dirty="0"/>
            </a:br>
            <a:r>
              <a:rPr lang="ko-KR" altLang="en-US" sz="2400" dirty="0"/>
              <a:t>렌즈 중심을 지나는 광선과 초점면의 교차점을 찾는 것이 </a:t>
            </a:r>
            <a:r>
              <a:rPr lang="ko-KR" altLang="en-US" sz="2400" dirty="0" err="1"/>
              <a:t>쉬워짐</a:t>
            </a:r>
            <a:br>
              <a:rPr lang="en-US" altLang="ko-KR" sz="2400" dirty="0"/>
            </a:br>
            <a:endParaRPr lang="en-US" altLang="ko-KR" sz="2400" dirty="0"/>
          </a:p>
          <a:p>
            <a:pPr marL="457200" lvl="2" indent="0">
              <a:buNone/>
            </a:pPr>
            <a:r>
              <a:rPr lang="en-US" altLang="ko-KR" sz="1600" dirty="0"/>
              <a:t>t = </a:t>
            </a:r>
            <a:r>
              <a:rPr lang="en-US" altLang="ko-KR" sz="1600" dirty="0" err="1"/>
              <a:t>forcalDistance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dz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환경 카메라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장면의 한점 주변에서 모든 방향의 광선을 추적해 한점에서 보이는 모든 것을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시점으로 제공하는 카메라 모델</a:t>
                </a:r>
                <a:endParaRPr lang="en-US" altLang="ko-KR" dirty="0"/>
              </a:p>
              <a:p>
                <a:endParaRPr lang="en-US" altLang="ko-KR" sz="1000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카메라 위치 주변에 구</a:t>
                </a:r>
                <a:endParaRPr lang="en-US" altLang="ko-KR" dirty="0"/>
              </a:p>
              <a:p>
                <a:endParaRPr lang="en-US" altLang="ko-KR" sz="1000" dirty="0"/>
              </a:p>
              <a:p>
                <a:r>
                  <a:rPr lang="ko-KR" altLang="en-US" dirty="0"/>
                  <a:t>구의 각 점은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dirty="0"/>
                  <a:t> 정의 되며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=[0,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=[0, 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r="-1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모든 종류의 카메라에 적합한 매개변수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위치 변환</a:t>
            </a:r>
            <a:endParaRPr lang="en-US" altLang="ko-KR" dirty="0"/>
          </a:p>
          <a:p>
            <a:pPr lvl="1"/>
            <a:r>
              <a:rPr lang="ko-KR" altLang="en-US" dirty="0"/>
              <a:t>필름 </a:t>
            </a:r>
            <a:r>
              <a:rPr lang="en-US" altLang="ko-KR" dirty="0"/>
              <a:t>– </a:t>
            </a:r>
            <a:r>
              <a:rPr lang="ko-KR" altLang="en-US" dirty="0"/>
              <a:t>이미지 계산</a:t>
            </a:r>
            <a:endParaRPr lang="en-US" altLang="ko-KR" dirty="0"/>
          </a:p>
          <a:p>
            <a:pPr lvl="1"/>
            <a:r>
              <a:rPr lang="ko-KR" altLang="en-US" dirty="0"/>
              <a:t>셔터 </a:t>
            </a:r>
            <a:r>
              <a:rPr lang="en-US" altLang="ko-KR" dirty="0"/>
              <a:t>– </a:t>
            </a:r>
            <a:r>
              <a:rPr lang="ko-KR" altLang="en-US" dirty="0"/>
              <a:t>노출 시간</a:t>
            </a:r>
            <a:r>
              <a:rPr lang="en-US" altLang="ko-KR" dirty="0"/>
              <a:t>, </a:t>
            </a:r>
            <a:r>
              <a:rPr lang="ko-KR" altLang="en-US" dirty="0"/>
              <a:t>모션 </a:t>
            </a:r>
            <a:r>
              <a:rPr lang="ko-KR" altLang="en-US" dirty="0" err="1"/>
              <a:t>블러에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광선 생성을 위한 메소드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en-US" altLang="ko-KR" dirty="0" err="1"/>
              <a:t>GenerateRay</a:t>
            </a:r>
            <a:r>
              <a:rPr lang="en-US" altLang="ko-KR" dirty="0"/>
              <a:t>(...);</a:t>
            </a:r>
          </a:p>
          <a:p>
            <a:pPr marL="508000" lvl="2" indent="0">
              <a:buNone/>
            </a:pPr>
            <a:r>
              <a:rPr lang="ko-KR" altLang="en-US" dirty="0"/>
              <a:t>주어진 이미지 표본에 대한 광선 생성</a:t>
            </a:r>
            <a:endParaRPr lang="en-US" altLang="ko-KR" dirty="0"/>
          </a:p>
          <a:p>
            <a:pPr marL="508000" lvl="2" indent="0">
              <a:buNone/>
            </a:pPr>
            <a:r>
              <a:rPr lang="ko-KR" altLang="en-US" dirty="0"/>
              <a:t>카메라가 반환한 광선의 방향 선분을 정규화</a:t>
            </a:r>
            <a:endParaRPr lang="en-US" altLang="ko-KR" dirty="0"/>
          </a:p>
          <a:p>
            <a:pPr marL="508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en-US" altLang="ko-KR" dirty="0" err="1"/>
              <a:t>GenerateRayDifferential</a:t>
            </a:r>
            <a:r>
              <a:rPr lang="en-US" altLang="ko-KR" dirty="0"/>
              <a:t>(...);</a:t>
            </a:r>
          </a:p>
          <a:p>
            <a:pPr marL="508000" lvl="2" indent="0">
              <a:buNone/>
            </a:pPr>
            <a:r>
              <a:rPr lang="ko-KR" altLang="en-US" dirty="0"/>
              <a:t>이미지 면의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방향으로 한 </a:t>
            </a:r>
            <a:r>
              <a:rPr lang="ko-KR" altLang="en-US" dirty="0" err="1"/>
              <a:t>픽셀씩</a:t>
            </a:r>
            <a:r>
              <a:rPr lang="ko-KR" altLang="en-US" dirty="0"/>
              <a:t> 이동한 픽셀에 대응하는 광선을 계산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Camera interface</a:t>
            </a: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" y="1912294"/>
            <a:ext cx="10363200" cy="39052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카메라 좌표 공간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물체 공간</a:t>
            </a:r>
            <a:endParaRPr lang="en-US" altLang="ko-KR" dirty="0"/>
          </a:p>
          <a:p>
            <a:r>
              <a:rPr lang="ko-KR" altLang="en-US" dirty="0"/>
              <a:t>세계 공간</a:t>
            </a:r>
            <a:endParaRPr lang="en-US" altLang="ko-KR" dirty="0"/>
          </a:p>
          <a:p>
            <a:r>
              <a:rPr lang="ko-KR" altLang="en-US" dirty="0"/>
              <a:t>카메라 공간</a:t>
            </a:r>
            <a:endParaRPr lang="en-US" altLang="ko-KR" dirty="0"/>
          </a:p>
          <a:p>
            <a:r>
              <a:rPr lang="ko-KR" altLang="en-US" dirty="0"/>
              <a:t>화면 공간</a:t>
            </a:r>
            <a:endParaRPr lang="en-US" altLang="ko-KR" dirty="0"/>
          </a:p>
          <a:p>
            <a:r>
              <a:rPr lang="ko-KR" altLang="en-US" dirty="0" err="1"/>
              <a:t>정규화된</a:t>
            </a:r>
            <a:r>
              <a:rPr lang="ko-KR" altLang="en-US" dirty="0"/>
              <a:t> 장치 좌표</a:t>
            </a:r>
            <a:r>
              <a:rPr lang="en-US" altLang="ko-KR" dirty="0"/>
              <a:t>(</a:t>
            </a:r>
            <a:r>
              <a:rPr lang="en-US" altLang="ko-KR" dirty="0" err="1"/>
              <a:t>NDC</a:t>
            </a:r>
            <a:r>
              <a:rPr lang="en-US" altLang="ko-KR" dirty="0"/>
              <a:t>) </a:t>
            </a:r>
            <a:r>
              <a:rPr lang="ko-KR" altLang="en-US" dirty="0"/>
              <a:t>공간</a:t>
            </a:r>
            <a:endParaRPr lang="en-US" altLang="ko-KR" dirty="0"/>
          </a:p>
          <a:p>
            <a:r>
              <a:rPr lang="ko-KR" altLang="en-US" dirty="0" err="1"/>
              <a:t>레스터</a:t>
            </a:r>
            <a:r>
              <a:rPr lang="ko-KR" altLang="en-US" dirty="0"/>
              <a:t> 공간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06" y="347605"/>
            <a:ext cx="4537059" cy="61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 err="1"/>
              <a:t>NDC</a:t>
            </a:r>
            <a:r>
              <a:rPr lang="en-US" altLang="ko-KR" sz="4400" dirty="0"/>
              <a:t> </a:t>
            </a:r>
            <a:r>
              <a:rPr lang="ko-KR" altLang="en-US" sz="4400" dirty="0"/>
              <a:t>공간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렌더되는</a:t>
            </a:r>
            <a:r>
              <a:rPr lang="ko-KR" altLang="en-US" dirty="0"/>
              <a:t> 이미지에 대한 좌표계</a:t>
            </a:r>
            <a:endParaRPr lang="en-US" altLang="ko-KR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49" y="2068215"/>
            <a:ext cx="5396225" cy="3075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353" y="4962840"/>
            <a:ext cx="425597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x,y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에서는</a:t>
            </a:r>
            <a:r>
              <a:rPr lang="en-US" altLang="ko-KR" sz="2000" dirty="0">
                <a:solidFill>
                  <a:schemeClr val="bg1"/>
                </a:solidFill>
              </a:rPr>
              <a:t>(0, 0)</a:t>
            </a:r>
            <a:r>
              <a:rPr lang="ko-KR" altLang="en-US" sz="2000" dirty="0">
                <a:solidFill>
                  <a:schemeClr val="bg1"/>
                </a:solidFill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</a:rPr>
              <a:t>(1, 1) </a:t>
            </a:r>
            <a:r>
              <a:rPr lang="ko-KR" altLang="en-US" sz="2000" dirty="0">
                <a:solidFill>
                  <a:schemeClr val="bg1"/>
                </a:solidFill>
              </a:rPr>
              <a:t>까지의 범위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(0,0)</a:t>
            </a:r>
            <a:r>
              <a:rPr lang="ko-KR" altLang="en-US" sz="2000" dirty="0">
                <a:solidFill>
                  <a:schemeClr val="bg1"/>
                </a:solidFill>
              </a:rPr>
              <a:t>은 왼쪽 모서리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74" y="2068215"/>
            <a:ext cx="2856933" cy="29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22" y="3429000"/>
            <a:ext cx="4110843" cy="22831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609398"/>
          </a:xfrm>
        </p:spPr>
        <p:txBody>
          <a:bodyPr/>
          <a:lstStyle/>
          <a:p>
            <a:r>
              <a:rPr lang="ko-KR" altLang="en-US" sz="4400" dirty="0"/>
              <a:t>투영 카메라 모델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129695" y="2832760"/>
            <a:ext cx="3635281" cy="489672"/>
          </a:xfrm>
        </p:spPr>
        <p:txBody>
          <a:bodyPr/>
          <a:lstStyle/>
          <a:p>
            <a:r>
              <a:rPr lang="ko-KR" altLang="en-US" dirty="0"/>
              <a:t>공간 범위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7888799" y="2832761"/>
            <a:ext cx="2670744" cy="489672"/>
          </a:xfrm>
        </p:spPr>
        <p:txBody>
          <a:bodyPr/>
          <a:lstStyle/>
          <a:p>
            <a:r>
              <a:rPr lang="ko-KR" altLang="en-US" dirty="0" err="1"/>
              <a:t>피사계</a:t>
            </a:r>
            <a:r>
              <a:rPr lang="ko-KR" altLang="en-US" dirty="0"/>
              <a:t> 심도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>
          <a:xfrm>
            <a:off x="7888799" y="3322433"/>
            <a:ext cx="2670744" cy="15270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렌즈 구경 크기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초점 거리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1335128" y="2832761"/>
            <a:ext cx="2670744" cy="489671"/>
          </a:xfrm>
        </p:spPr>
        <p:txBody>
          <a:bodyPr/>
          <a:lstStyle/>
          <a:p>
            <a:r>
              <a:rPr lang="ko-KR" altLang="en-US" dirty="0"/>
              <a:t>투영 변환 행렬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>
          <a:xfrm>
            <a:off x="1335128" y="3322433"/>
            <a:ext cx="2670744" cy="152704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정사영</a:t>
            </a:r>
            <a:r>
              <a:rPr lang="ko-KR" altLang="en-US" dirty="0"/>
              <a:t> 투영 </a:t>
            </a:r>
            <a:r>
              <a:rPr lang="en-US" altLang="ko-KR" dirty="0"/>
              <a:t>(Orthographic)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원근 투영 </a:t>
            </a:r>
            <a:r>
              <a:rPr lang="en-US" altLang="ko-KR" dirty="0"/>
              <a:t>(Perspective)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19248" y="1548340"/>
            <a:ext cx="11151917" cy="891802"/>
          </a:xfrm>
          <a:noFill/>
        </p:spPr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투영 카메라는 기본 매개변수에 더해 </a:t>
            </a:r>
            <a:r>
              <a:rPr lang="ko-KR" altLang="en-US" sz="2400" b="1" dirty="0">
                <a:solidFill>
                  <a:schemeClr val="bg2"/>
                </a:solidFill>
              </a:rPr>
              <a:t>투영 변환 행렬</a:t>
            </a:r>
            <a:r>
              <a:rPr lang="en-US" altLang="ko-KR" sz="2400" b="1" dirty="0">
                <a:solidFill>
                  <a:schemeClr val="bg2"/>
                </a:solidFill>
              </a:rPr>
              <a:t>, </a:t>
            </a:r>
            <a:r>
              <a:rPr lang="ko-KR" altLang="en-US" sz="2400" b="1" dirty="0">
                <a:solidFill>
                  <a:schemeClr val="bg2"/>
                </a:solidFill>
              </a:rPr>
              <a:t>공간 범위</a:t>
            </a:r>
            <a:r>
              <a:rPr lang="en-US" altLang="ko-KR" sz="2400" b="1" dirty="0">
                <a:solidFill>
                  <a:schemeClr val="bg2"/>
                </a:solidFill>
              </a:rPr>
              <a:t>, </a:t>
            </a:r>
            <a:r>
              <a:rPr lang="ko-KR" altLang="en-US" sz="2400" b="1" dirty="0" err="1">
                <a:solidFill>
                  <a:schemeClr val="bg2"/>
                </a:solidFill>
              </a:rPr>
              <a:t>피사계</a:t>
            </a:r>
            <a:r>
              <a:rPr lang="ko-KR" altLang="en-US" sz="2400" b="1" dirty="0">
                <a:solidFill>
                  <a:schemeClr val="bg2"/>
                </a:solidFill>
              </a:rPr>
              <a:t> 심도</a:t>
            </a:r>
            <a:r>
              <a:rPr lang="ko-KR" altLang="en-US" sz="2400" dirty="0">
                <a:solidFill>
                  <a:schemeClr val="bg1"/>
                </a:solidFill>
              </a:rPr>
              <a:t>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위한 추가 매개변수를 받는다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7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정사영</a:t>
            </a:r>
            <a:r>
              <a:rPr lang="ko-KR" altLang="en-US" sz="4400" dirty="0"/>
              <a:t> 카메라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정사영</a:t>
            </a:r>
            <a:r>
              <a:rPr lang="ko-KR" altLang="en-US" dirty="0"/>
              <a:t> 변환은 장면의 직사각형 영역을 받아 영역을 정의하는 상자의 앞면에 투영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" dirty="0"/>
          </a:p>
          <a:p>
            <a:r>
              <a:rPr lang="ko-KR" altLang="en-US" dirty="0"/>
              <a:t>물체가 멀어지면 작아지는 단축효과</a:t>
            </a:r>
            <a:r>
              <a:rPr lang="en-US" altLang="ko-KR" dirty="0"/>
              <a:t>(foreshortening) </a:t>
            </a:r>
            <a:r>
              <a:rPr lang="ko-KR" altLang="en-US" dirty="0"/>
              <a:t>없음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평행선을 유지한다</a:t>
            </a:r>
            <a:r>
              <a:rPr lang="en-US" altLang="ko-KR" dirty="0"/>
              <a:t>.)</a:t>
            </a:r>
          </a:p>
          <a:p>
            <a:endParaRPr lang="en-US" altLang="ko-KR" sz="1000" dirty="0"/>
          </a:p>
          <a:p>
            <a:r>
              <a:rPr lang="en-US" altLang="ko-KR" dirty="0" err="1"/>
              <a:t>xy</a:t>
            </a:r>
            <a:r>
              <a:rPr lang="en-US" altLang="ko-KR" dirty="0"/>
              <a:t> </a:t>
            </a:r>
            <a:r>
              <a:rPr lang="ko-KR" altLang="en-US" dirty="0"/>
              <a:t>좌표는 유지 </a:t>
            </a:r>
            <a:r>
              <a:rPr lang="en-US" altLang="ko-KR" dirty="0"/>
              <a:t>z </a:t>
            </a:r>
            <a:r>
              <a:rPr lang="ko-KR" altLang="en-US" dirty="0"/>
              <a:t>좌표는</a:t>
            </a:r>
            <a:r>
              <a:rPr lang="en-US" altLang="ko-KR" dirty="0"/>
              <a:t> (</a:t>
            </a:r>
            <a:r>
              <a:rPr lang="en-US" altLang="ko-KR" dirty="0" err="1"/>
              <a:t>n,f</a:t>
            </a:r>
            <a:r>
              <a:rPr lang="en-US" altLang="ko-KR" dirty="0"/>
              <a:t>) -&gt; (0, 1)</a:t>
            </a:r>
          </a:p>
          <a:p>
            <a:endParaRPr lang="en-US" altLang="ko-KR" sz="1000" dirty="0"/>
          </a:p>
          <a:p>
            <a:r>
              <a:rPr lang="ko-KR" altLang="en-US" dirty="0"/>
              <a:t>투영의 단순성 덕분에 </a:t>
            </a:r>
            <a:r>
              <a:rPr lang="en-US" altLang="ko-KR" dirty="0" err="1"/>
              <a:t>xy</a:t>
            </a:r>
            <a:r>
              <a:rPr lang="en-US" altLang="ko-KR" dirty="0"/>
              <a:t> </a:t>
            </a:r>
            <a:r>
              <a:rPr lang="ko-KR" altLang="en-US" dirty="0"/>
              <a:t>방향의 미분 광선을 직접 계산이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18683</TotalTime>
  <Words>648</Words>
  <Application>Microsoft Office PowerPoint</Application>
  <PresentationFormat>와이드스크린</PresentationFormat>
  <Paragraphs>151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Cambria Math</vt:lpstr>
      <vt:lpstr>Calibri</vt:lpstr>
      <vt:lpstr>Arial</vt:lpstr>
      <vt:lpstr>Wingdings</vt:lpstr>
      <vt:lpstr>맑은 고딕</vt:lpstr>
      <vt:lpstr>Segoe UI</vt:lpstr>
      <vt:lpstr>Segoe UI Light</vt:lpstr>
      <vt:lpstr>Metro_TT_Blue_16x9_02-12</vt:lpstr>
      <vt:lpstr>Physically Based Rendering From Theory to Implementation</vt:lpstr>
      <vt:lpstr>Pinhole camera</vt:lpstr>
      <vt:lpstr>Camera interface</vt:lpstr>
      <vt:lpstr>Camera interface</vt:lpstr>
      <vt:lpstr>Camera interface</vt:lpstr>
      <vt:lpstr>카메라 좌표 공간</vt:lpstr>
      <vt:lpstr>NDC 공간</vt:lpstr>
      <vt:lpstr>투영 카메라 모델</vt:lpstr>
      <vt:lpstr>정사영 카메라</vt:lpstr>
      <vt:lpstr>정사영 변환</vt:lpstr>
      <vt:lpstr>원근 카메라</vt:lpstr>
      <vt:lpstr>z 정밀도</vt:lpstr>
      <vt:lpstr>코드</vt:lpstr>
      <vt:lpstr>변환 단계 : 1. 투영 분할 수행</vt:lpstr>
      <vt:lpstr>변환 단계 : 2. 전통 시야 입체로 크기조절</vt:lpstr>
      <vt:lpstr>DirectX vs Opengl</vt:lpstr>
      <vt:lpstr>초점과 피사계 심도</vt:lpstr>
      <vt:lpstr>착란원</vt:lpstr>
      <vt:lpstr>피사계 심도에 영향을 미치는 요소</vt:lpstr>
      <vt:lpstr>피사계 심도에 영향을 미치는 요소</vt:lpstr>
      <vt:lpstr>렌즈의 F 값 </vt:lpstr>
      <vt:lpstr>코드</vt:lpstr>
      <vt:lpstr>초점에 맞는 광선 선택</vt:lpstr>
      <vt:lpstr>초점에 맞는 광선 선택</vt:lpstr>
      <vt:lpstr>환경 카메라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450</cp:revision>
  <dcterms:created xsi:type="dcterms:W3CDTF">2014-11-18T06:53:54Z</dcterms:created>
  <dcterms:modified xsi:type="dcterms:W3CDTF">2016-12-19T04:00:29Z</dcterms:modified>
</cp:coreProperties>
</file>